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6242-F6E9-4977-870B-762224EA0697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1530-E82C-4263-BF48-779F68833A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410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26242-F6E9-4977-870B-762224EA0697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11530-E82C-4263-BF48-779F68833A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547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07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1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25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337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088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645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Zwaan Zwart</dc:creator>
  <cp:lastModifiedBy>Zwaan Zwart</cp:lastModifiedBy>
  <cp:revision>1</cp:revision>
  <dcterms:created xsi:type="dcterms:W3CDTF">2019-05-13T12:29:17Z</dcterms:created>
  <dcterms:modified xsi:type="dcterms:W3CDTF">2019-05-13T12:29:17Z</dcterms:modified>
</cp:coreProperties>
</file>